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y="5143500" cx="9144000"/>
  <p:notesSz cx="6858000" cy="9144000"/>
  <p:embeddedFontLst>
    <p:embeddedFont>
      <p:font typeface="Proxima Nova"/>
      <p:regular r:id="rId22"/>
      <p:bold r:id="rId23"/>
      <p:italic r:id="rId24"/>
      <p:boldItalic r:id="rId2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font" Target="fonts/ProximaNova-regular.fntdata"/><Relationship Id="rId21" Type="http://schemas.openxmlformats.org/officeDocument/2006/relationships/slide" Target="slides/slide16.xml"/><Relationship Id="rId24" Type="http://schemas.openxmlformats.org/officeDocument/2006/relationships/font" Target="fonts/ProximaNova-italic.fntdata"/><Relationship Id="rId23" Type="http://schemas.openxmlformats.org/officeDocument/2006/relationships/font" Target="fonts/ProximaNova-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5" Type="http://schemas.openxmlformats.org/officeDocument/2006/relationships/font" Target="fonts/ProximaNova-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200c79c7615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200c79c7615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highlight>
                <a:schemeClr val="lt1"/>
              </a:highlight>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1fe08bed752_1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1fe08bed752_1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highlight>
                <a:schemeClr val="lt1"/>
              </a:highlight>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1fe08bed752_1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1fe08bed752_1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highlight>
                <a:schemeClr val="lt1"/>
              </a:highlight>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221ad0cac2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221ad0cac2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highlight>
                <a:schemeClr val="lt1"/>
              </a:highlight>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200c79c7615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200c79c7615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highlight>
                <a:schemeClr val="lt1"/>
              </a:highlight>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1fe08bed752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1fe08bed752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highlight>
                <a:schemeClr val="lt1"/>
              </a:highlight>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1fad22503ef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1fad22503ef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1fba9e90735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1fba9e90735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highlight>
                <a:schemeClr val="lt1"/>
              </a:highlight>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1fe08bed752_1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1fe08bed752_1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highlight>
                <a:schemeClr val="lt1"/>
              </a:highlight>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1fe08bed752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1fe08bed752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highlight>
                <a:schemeClr val="lt1"/>
              </a:highlight>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1fe08bed752_1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1fe08bed752_1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highlight>
                <a:schemeClr val="lt1"/>
              </a:highlight>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1d17e71bd89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1d17e71bd89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highlight>
                <a:schemeClr val="lt1"/>
              </a:highlight>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1d17e71bd89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1d17e71bd89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highlight>
                <a:schemeClr val="lt1"/>
              </a:highlight>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1d17e71bd89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1d17e71bd89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highlight>
                <a:schemeClr val="lt1"/>
              </a:highlight>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200c79c7615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200c79c7615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highlight>
                <a:schemeClr val="lt1"/>
              </a:highlight>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cxnSp>
        <p:nvCxnSpPr>
          <p:cNvPr id="10" name="Google Shape;10;p2"/>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11" name="Google Shape;11;p2"/>
          <p:cNvSpPr txBox="1"/>
          <p:nvPr>
            <p:ph type="ctrTitle"/>
          </p:nvPr>
        </p:nvSpPr>
        <p:spPr>
          <a:xfrm>
            <a:off x="510450" y="1257300"/>
            <a:ext cx="8123100" cy="15885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12" name="Google Shape;12;p2"/>
          <p:cNvSpPr txBox="1"/>
          <p:nvPr>
            <p:ph idx="1" type="subTitle"/>
          </p:nvPr>
        </p:nvSpPr>
        <p:spPr>
          <a:xfrm>
            <a:off x="510450" y="3182313"/>
            <a:ext cx="8123100" cy="630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2400"/>
              <a:buNone/>
              <a:defRPr sz="2400">
                <a:solidFill>
                  <a:schemeClr val="lt1"/>
                </a:solidFill>
              </a:defRPr>
            </a:lvl1pPr>
            <a:lvl2pPr lvl="1">
              <a:lnSpc>
                <a:spcPct val="100000"/>
              </a:lnSpc>
              <a:spcBef>
                <a:spcPts val="0"/>
              </a:spcBef>
              <a:spcAft>
                <a:spcPts val="0"/>
              </a:spcAft>
              <a:buClr>
                <a:schemeClr val="lt1"/>
              </a:buClr>
              <a:buSzPts val="2400"/>
              <a:buNone/>
              <a:defRPr sz="2400">
                <a:solidFill>
                  <a:schemeClr val="lt1"/>
                </a:solidFill>
              </a:defRPr>
            </a:lvl2pPr>
            <a:lvl3pPr lvl="2">
              <a:lnSpc>
                <a:spcPct val="100000"/>
              </a:lnSpc>
              <a:spcBef>
                <a:spcPts val="0"/>
              </a:spcBef>
              <a:spcAft>
                <a:spcPts val="0"/>
              </a:spcAft>
              <a:buClr>
                <a:schemeClr val="lt1"/>
              </a:buClr>
              <a:buSzPts val="2400"/>
              <a:buNone/>
              <a:defRPr sz="2400">
                <a:solidFill>
                  <a:schemeClr val="lt1"/>
                </a:solidFill>
              </a:defRPr>
            </a:lvl3pPr>
            <a:lvl4pPr lvl="3">
              <a:lnSpc>
                <a:spcPct val="100000"/>
              </a:lnSpc>
              <a:spcBef>
                <a:spcPts val="0"/>
              </a:spcBef>
              <a:spcAft>
                <a:spcPts val="0"/>
              </a:spcAft>
              <a:buClr>
                <a:schemeClr val="lt1"/>
              </a:buClr>
              <a:buSzPts val="2400"/>
              <a:buNone/>
              <a:defRPr sz="2400">
                <a:solidFill>
                  <a:schemeClr val="lt1"/>
                </a:solidFill>
              </a:defRPr>
            </a:lvl4pPr>
            <a:lvl5pPr lvl="4">
              <a:lnSpc>
                <a:spcPct val="100000"/>
              </a:lnSpc>
              <a:spcBef>
                <a:spcPts val="0"/>
              </a:spcBef>
              <a:spcAft>
                <a:spcPts val="0"/>
              </a:spcAft>
              <a:buClr>
                <a:schemeClr val="lt1"/>
              </a:buClr>
              <a:buSzPts val="2400"/>
              <a:buNone/>
              <a:defRPr sz="2400">
                <a:solidFill>
                  <a:schemeClr val="lt1"/>
                </a:solidFill>
              </a:defRPr>
            </a:lvl5pPr>
            <a:lvl6pPr lvl="5">
              <a:lnSpc>
                <a:spcPct val="100000"/>
              </a:lnSpc>
              <a:spcBef>
                <a:spcPts val="0"/>
              </a:spcBef>
              <a:spcAft>
                <a:spcPts val="0"/>
              </a:spcAft>
              <a:buClr>
                <a:schemeClr val="lt1"/>
              </a:buClr>
              <a:buSzPts val="2400"/>
              <a:buNone/>
              <a:defRPr sz="2400">
                <a:solidFill>
                  <a:schemeClr val="lt1"/>
                </a:solidFill>
              </a:defRPr>
            </a:lvl6pPr>
            <a:lvl7pPr lvl="6">
              <a:lnSpc>
                <a:spcPct val="100000"/>
              </a:lnSpc>
              <a:spcBef>
                <a:spcPts val="0"/>
              </a:spcBef>
              <a:spcAft>
                <a:spcPts val="0"/>
              </a:spcAft>
              <a:buClr>
                <a:schemeClr val="lt1"/>
              </a:buClr>
              <a:buSzPts val="2400"/>
              <a:buNone/>
              <a:defRPr sz="2400">
                <a:solidFill>
                  <a:schemeClr val="lt1"/>
                </a:solidFill>
              </a:defRPr>
            </a:lvl7pPr>
            <a:lvl8pPr lvl="7">
              <a:lnSpc>
                <a:spcPct val="100000"/>
              </a:lnSpc>
              <a:spcBef>
                <a:spcPts val="0"/>
              </a:spcBef>
              <a:spcAft>
                <a:spcPts val="0"/>
              </a:spcAft>
              <a:buClr>
                <a:schemeClr val="lt1"/>
              </a:buClr>
              <a:buSzPts val="2400"/>
              <a:buNone/>
              <a:defRPr sz="2400">
                <a:solidFill>
                  <a:schemeClr val="lt1"/>
                </a:solidFill>
              </a:defRPr>
            </a:lvl8pPr>
            <a:lvl9pPr lvl="8">
              <a:lnSpc>
                <a:spcPct val="100000"/>
              </a:lnSpc>
              <a:spcBef>
                <a:spcPts val="0"/>
              </a:spcBef>
              <a:spcAft>
                <a:spcPts val="0"/>
              </a:spcAft>
              <a:buClr>
                <a:schemeClr val="lt1"/>
              </a:buClr>
              <a:buSzPts val="2400"/>
              <a:buNone/>
              <a:defRPr sz="2400">
                <a:solidFill>
                  <a:schemeClr val="lt1"/>
                </a:solidFill>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8" name="Shape 48"/>
        <p:cNvGrpSpPr/>
        <p:nvPr/>
      </p:nvGrpSpPr>
      <p:grpSpPr>
        <a:xfrm>
          <a:off x="0" y="0"/>
          <a:ext cx="0" cy="0"/>
          <a:chOff x="0" y="0"/>
          <a:chExt cx="0" cy="0"/>
        </a:xfrm>
      </p:grpSpPr>
      <p:sp>
        <p:nvSpPr>
          <p:cNvPr id="49" name="Google Shape;49;p11"/>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11"/>
          <p:cNvSpPr txBox="1"/>
          <p:nvPr>
            <p:ph hasCustomPrompt="1" type="title"/>
          </p:nvPr>
        </p:nvSpPr>
        <p:spPr>
          <a:xfrm>
            <a:off x="311700" y="991475"/>
            <a:ext cx="8520600" cy="19179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14000"/>
              <a:buNone/>
              <a:defRPr b="1" sz="14000"/>
            </a:lvl1pPr>
            <a:lvl2pPr lvl="1" algn="ctr">
              <a:spcBef>
                <a:spcPts val="0"/>
              </a:spcBef>
              <a:spcAft>
                <a:spcPts val="0"/>
              </a:spcAft>
              <a:buSzPts val="14000"/>
              <a:buNone/>
              <a:defRPr b="1" sz="14000"/>
            </a:lvl2pPr>
            <a:lvl3pPr lvl="2" algn="ctr">
              <a:spcBef>
                <a:spcPts val="0"/>
              </a:spcBef>
              <a:spcAft>
                <a:spcPts val="0"/>
              </a:spcAft>
              <a:buSzPts val="14000"/>
              <a:buNone/>
              <a:defRPr b="1" sz="14000"/>
            </a:lvl3pPr>
            <a:lvl4pPr lvl="3" algn="ctr">
              <a:spcBef>
                <a:spcPts val="0"/>
              </a:spcBef>
              <a:spcAft>
                <a:spcPts val="0"/>
              </a:spcAft>
              <a:buSzPts val="14000"/>
              <a:buNone/>
              <a:defRPr b="1" sz="14000"/>
            </a:lvl4pPr>
            <a:lvl5pPr lvl="4" algn="ctr">
              <a:spcBef>
                <a:spcPts val="0"/>
              </a:spcBef>
              <a:spcAft>
                <a:spcPts val="0"/>
              </a:spcAft>
              <a:buSzPts val="14000"/>
              <a:buNone/>
              <a:defRPr b="1" sz="14000"/>
            </a:lvl5pPr>
            <a:lvl6pPr lvl="5" algn="ctr">
              <a:spcBef>
                <a:spcPts val="0"/>
              </a:spcBef>
              <a:spcAft>
                <a:spcPts val="0"/>
              </a:spcAft>
              <a:buSzPts val="14000"/>
              <a:buNone/>
              <a:defRPr b="1" sz="14000"/>
            </a:lvl6pPr>
            <a:lvl7pPr lvl="6" algn="ctr">
              <a:spcBef>
                <a:spcPts val="0"/>
              </a:spcBef>
              <a:spcAft>
                <a:spcPts val="0"/>
              </a:spcAft>
              <a:buSzPts val="14000"/>
              <a:buNone/>
              <a:defRPr b="1" sz="14000"/>
            </a:lvl7pPr>
            <a:lvl8pPr lvl="7" algn="ctr">
              <a:spcBef>
                <a:spcPts val="0"/>
              </a:spcBef>
              <a:spcAft>
                <a:spcPts val="0"/>
              </a:spcAft>
              <a:buSzPts val="14000"/>
              <a:buNone/>
              <a:defRPr b="1" sz="14000"/>
            </a:lvl8pPr>
            <a:lvl9pPr lvl="8" algn="ctr">
              <a:spcBef>
                <a:spcPts val="0"/>
              </a:spcBef>
              <a:spcAft>
                <a:spcPts val="0"/>
              </a:spcAft>
              <a:buSzPts val="14000"/>
              <a:buNone/>
              <a:defRPr b="1" sz="14000"/>
            </a:lvl9pPr>
          </a:lstStyle>
          <a:p>
            <a:r>
              <a:t>xx%</a:t>
            </a:r>
          </a:p>
        </p:txBody>
      </p:sp>
      <p:sp>
        <p:nvSpPr>
          <p:cNvPr id="51" name="Google Shape;51;p11"/>
          <p:cNvSpPr txBox="1"/>
          <p:nvPr>
            <p:ph idx="1" type="body"/>
          </p:nvPr>
        </p:nvSpPr>
        <p:spPr>
          <a:xfrm>
            <a:off x="311700" y="3071300"/>
            <a:ext cx="8520600" cy="901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2" name="Google Shape;52;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4" name="Shape 14"/>
        <p:cNvGrpSpPr/>
        <p:nvPr/>
      </p:nvGrpSpPr>
      <p:grpSpPr>
        <a:xfrm>
          <a:off x="0" y="0"/>
          <a:ext cx="0" cy="0"/>
          <a:chOff x="0" y="0"/>
          <a:chExt cx="0" cy="0"/>
        </a:xfrm>
      </p:grpSpPr>
      <p:cxnSp>
        <p:nvCxnSpPr>
          <p:cNvPr id="15" name="Google Shape;15;p3"/>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16" name="Google Shape;16;p3"/>
          <p:cNvSpPr txBox="1"/>
          <p:nvPr>
            <p:ph type="title"/>
          </p:nvPr>
        </p:nvSpPr>
        <p:spPr>
          <a:xfrm>
            <a:off x="510450" y="2057400"/>
            <a:ext cx="8123100" cy="7788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7" name="Google Shape;17;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1" name="Google Shape;21;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2" name="Google Shape;22;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3" name="Shape 23"/>
        <p:cNvGrpSpPr/>
        <p:nvPr/>
      </p:nvGrpSpPr>
      <p:grpSpPr>
        <a:xfrm>
          <a:off x="0" y="0"/>
          <a:ext cx="0" cy="0"/>
          <a:chOff x="0" y="0"/>
          <a:chExt cx="0" cy="0"/>
        </a:xfrm>
      </p:grpSpPr>
      <p:sp>
        <p:nvSpPr>
          <p:cNvPr id="24" name="Google Shape;24;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5" name="Google Shape;25;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6" name="Google Shape;26;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7" name="Google Shape;27;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 name="Shape 28"/>
        <p:cNvGrpSpPr/>
        <p:nvPr/>
      </p:nvGrpSpPr>
      <p:grpSpPr>
        <a:xfrm>
          <a:off x="0" y="0"/>
          <a:ext cx="0" cy="0"/>
          <a:chOff x="0" y="0"/>
          <a:chExt cx="0" cy="0"/>
        </a:xfrm>
      </p:grpSpPr>
      <p:sp>
        <p:nvSpPr>
          <p:cNvPr id="29" name="Google Shape;29;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0" name="Google Shape;30;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1" name="Shape 31"/>
        <p:cNvGrpSpPr/>
        <p:nvPr/>
      </p:nvGrpSpPr>
      <p:grpSpPr>
        <a:xfrm>
          <a:off x="0" y="0"/>
          <a:ext cx="0" cy="0"/>
          <a:chOff x="0" y="0"/>
          <a:chExt cx="0" cy="0"/>
        </a:xfrm>
      </p:grpSpPr>
      <p:sp>
        <p:nvSpPr>
          <p:cNvPr id="32" name="Google Shape;32;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3" name="Google Shape;33;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4" name="Google Shape;34;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5" name="Shape 35"/>
        <p:cNvGrpSpPr/>
        <p:nvPr/>
      </p:nvGrpSpPr>
      <p:grpSpPr>
        <a:xfrm>
          <a:off x="0" y="0"/>
          <a:ext cx="0" cy="0"/>
          <a:chOff x="0" y="0"/>
          <a:chExt cx="0" cy="0"/>
        </a:xfrm>
      </p:grpSpPr>
      <p:sp>
        <p:nvSpPr>
          <p:cNvPr id="36" name="Google Shape;36;p8"/>
          <p:cNvSpPr txBox="1"/>
          <p:nvPr>
            <p:ph type="title"/>
          </p:nvPr>
        </p:nvSpPr>
        <p:spPr>
          <a:xfrm>
            <a:off x="490250" y="526350"/>
            <a:ext cx="57975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7" name="Google Shape;37;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8" name="Shape 38"/>
        <p:cNvGrpSpPr/>
        <p:nvPr/>
      </p:nvGrpSpPr>
      <p:grpSpPr>
        <a:xfrm>
          <a:off x="0" y="0"/>
          <a:ext cx="0" cy="0"/>
          <a:chOff x="0" y="0"/>
          <a:chExt cx="0" cy="0"/>
        </a:xfrm>
      </p:grpSpPr>
      <p:sp>
        <p:nvSpPr>
          <p:cNvPr id="39" name="Google Shape;39;p9"/>
          <p:cNvSpPr/>
          <p:nvPr/>
        </p:nvSpPr>
        <p:spPr>
          <a:xfrm>
            <a:off x="4572000" y="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 name="Google Shape;40;p9"/>
          <p:cNvCxnSpPr/>
          <p:nvPr/>
        </p:nvCxnSpPr>
        <p:spPr>
          <a:xfrm>
            <a:off x="5029675" y="4495500"/>
            <a:ext cx="468300" cy="0"/>
          </a:xfrm>
          <a:prstGeom prst="straightConnector1">
            <a:avLst/>
          </a:prstGeom>
          <a:noFill/>
          <a:ln cap="flat" cmpd="sng" w="19050">
            <a:solidFill>
              <a:schemeClr val="lt2"/>
            </a:solidFill>
            <a:prstDash val="solid"/>
            <a:round/>
            <a:headEnd len="sm" w="sm" type="none"/>
            <a:tailEnd len="sm" w="sm" type="none"/>
          </a:ln>
        </p:spPr>
      </p:cxnSp>
      <p:sp>
        <p:nvSpPr>
          <p:cNvPr id="41" name="Google Shape;41;p9"/>
          <p:cNvSpPr txBox="1"/>
          <p:nvPr>
            <p:ph type="title"/>
          </p:nvPr>
        </p:nvSpPr>
        <p:spPr>
          <a:xfrm>
            <a:off x="265500" y="1205825"/>
            <a:ext cx="4045200" cy="15096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2" name="Google Shape;42;p9"/>
          <p:cNvSpPr txBox="1"/>
          <p:nvPr>
            <p:ph idx="1" type="subTitle"/>
          </p:nvPr>
        </p:nvSpPr>
        <p:spPr>
          <a:xfrm>
            <a:off x="265500" y="27690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3" name="Google Shape;43;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44" name="Google Shape;44;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5" name="Shape 45"/>
        <p:cNvGrpSpPr/>
        <p:nvPr/>
      </p:nvGrpSpPr>
      <p:grpSpPr>
        <a:xfrm>
          <a:off x="0" y="0"/>
          <a:ext cx="0" cy="0"/>
          <a:chOff x="0" y="0"/>
          <a:chExt cx="0" cy="0"/>
        </a:xfrm>
      </p:grpSpPr>
      <p:sp>
        <p:nvSpPr>
          <p:cNvPr id="46" name="Google Shape;46;p10"/>
          <p:cNvSpPr txBox="1"/>
          <p:nvPr>
            <p:ph idx="1" type="body"/>
          </p:nvPr>
        </p:nvSpPr>
        <p:spPr>
          <a:xfrm>
            <a:off x="311700" y="42368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2100"/>
              <a:buNone/>
              <a:defRPr sz="2100"/>
            </a:lvl1pPr>
          </a:lstStyle>
          <a:p/>
        </p:txBody>
      </p:sp>
      <p:sp>
        <p:nvSpPr>
          <p:cNvPr id="47" name="Google Shape;47;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pearmint">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1pPr>
            <a:lvl2pPr lvl="1">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2pPr>
            <a:lvl3pPr lvl="2">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3pPr>
            <a:lvl4pPr lvl="3">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4pPr>
            <a:lvl5pPr lvl="4">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5pPr>
            <a:lvl6pPr lvl="5">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6pPr>
            <a:lvl7pPr lvl="6">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7pPr>
            <a:lvl8pPr lvl="7">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8pPr>
            <a:lvl9pPr lvl="8">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accent3"/>
              </a:buClr>
              <a:buSzPts val="1800"/>
              <a:buFont typeface="Proxima Nova"/>
              <a:buChar char="●"/>
              <a:defRPr sz="1800">
                <a:solidFill>
                  <a:schemeClr val="accent3"/>
                </a:solidFill>
                <a:latin typeface="Proxima Nova"/>
                <a:ea typeface="Proxima Nova"/>
                <a:cs typeface="Proxima Nova"/>
                <a:sym typeface="Proxima Nova"/>
              </a:defRPr>
            </a:lvl1pPr>
            <a:lvl2pPr indent="-317500" lvl="1" marL="9144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2pPr>
            <a:lvl3pPr indent="-317500" lvl="2" marL="13716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3pPr>
            <a:lvl4pPr indent="-317500" lvl="3" marL="18288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4pPr>
            <a:lvl5pPr indent="-317500" lvl="4" marL="22860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5pPr>
            <a:lvl6pPr indent="-317500" lvl="5" marL="27432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6pPr>
            <a:lvl7pPr indent="-317500" lvl="6" marL="32004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7pPr>
            <a:lvl8pPr indent="-317500" lvl="7" marL="36576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8pPr>
            <a:lvl9pPr indent="-317500" lvl="8" marL="41148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1"/>
                </a:solidFill>
                <a:latin typeface="Proxima Nova"/>
                <a:ea typeface="Proxima Nova"/>
                <a:cs typeface="Proxima Nova"/>
                <a:sym typeface="Proxima Nova"/>
              </a:defRPr>
            </a:lvl1pPr>
            <a:lvl2pPr lvl="1" algn="r">
              <a:buNone/>
              <a:defRPr sz="1000">
                <a:solidFill>
                  <a:schemeClr val="dk1"/>
                </a:solidFill>
                <a:latin typeface="Proxima Nova"/>
                <a:ea typeface="Proxima Nova"/>
                <a:cs typeface="Proxima Nova"/>
                <a:sym typeface="Proxima Nova"/>
              </a:defRPr>
            </a:lvl2pPr>
            <a:lvl3pPr lvl="2" algn="r">
              <a:buNone/>
              <a:defRPr sz="1000">
                <a:solidFill>
                  <a:schemeClr val="dk1"/>
                </a:solidFill>
                <a:latin typeface="Proxima Nova"/>
                <a:ea typeface="Proxima Nova"/>
                <a:cs typeface="Proxima Nova"/>
                <a:sym typeface="Proxima Nova"/>
              </a:defRPr>
            </a:lvl3pPr>
            <a:lvl4pPr lvl="3" algn="r">
              <a:buNone/>
              <a:defRPr sz="1000">
                <a:solidFill>
                  <a:schemeClr val="dk1"/>
                </a:solidFill>
                <a:latin typeface="Proxima Nova"/>
                <a:ea typeface="Proxima Nova"/>
                <a:cs typeface="Proxima Nova"/>
                <a:sym typeface="Proxima Nova"/>
              </a:defRPr>
            </a:lvl4pPr>
            <a:lvl5pPr lvl="4" algn="r">
              <a:buNone/>
              <a:defRPr sz="1000">
                <a:solidFill>
                  <a:schemeClr val="dk1"/>
                </a:solidFill>
                <a:latin typeface="Proxima Nova"/>
                <a:ea typeface="Proxima Nova"/>
                <a:cs typeface="Proxima Nova"/>
                <a:sym typeface="Proxima Nova"/>
              </a:defRPr>
            </a:lvl5pPr>
            <a:lvl6pPr lvl="5" algn="r">
              <a:buNone/>
              <a:defRPr sz="1000">
                <a:solidFill>
                  <a:schemeClr val="dk1"/>
                </a:solidFill>
                <a:latin typeface="Proxima Nova"/>
                <a:ea typeface="Proxima Nova"/>
                <a:cs typeface="Proxima Nova"/>
                <a:sym typeface="Proxima Nova"/>
              </a:defRPr>
            </a:lvl6pPr>
            <a:lvl7pPr lvl="6" algn="r">
              <a:buNone/>
              <a:defRPr sz="1000">
                <a:solidFill>
                  <a:schemeClr val="dk1"/>
                </a:solidFill>
                <a:latin typeface="Proxima Nova"/>
                <a:ea typeface="Proxima Nova"/>
                <a:cs typeface="Proxima Nova"/>
                <a:sym typeface="Proxima Nova"/>
              </a:defRPr>
            </a:lvl7pPr>
            <a:lvl8pPr lvl="7" algn="r">
              <a:buNone/>
              <a:defRPr sz="1000">
                <a:solidFill>
                  <a:schemeClr val="dk1"/>
                </a:solidFill>
                <a:latin typeface="Proxima Nova"/>
                <a:ea typeface="Proxima Nova"/>
                <a:cs typeface="Proxima Nova"/>
                <a:sym typeface="Proxima Nova"/>
              </a:defRPr>
            </a:lvl8pPr>
            <a:lvl9pPr lvl="8" algn="r">
              <a:buNone/>
              <a:defRPr sz="1000">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ru"/>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8.png"/><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png"/><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2.png"/><Relationship Id="rId4" Type="http://schemas.openxmlformats.org/officeDocument/2006/relationships/image" Target="../media/image10.png"/><Relationship Id="rId5" Type="http://schemas.openxmlformats.org/officeDocument/2006/relationships/image" Target="../media/image4.g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2.gi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7.png"/><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3"/>
          <p:cNvSpPr txBox="1"/>
          <p:nvPr>
            <p:ph type="ctrTitle"/>
          </p:nvPr>
        </p:nvSpPr>
        <p:spPr>
          <a:xfrm>
            <a:off x="510450" y="1257300"/>
            <a:ext cx="8123100" cy="1588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ru"/>
              <a:t>Web development basics</a:t>
            </a:r>
            <a:endParaRPr/>
          </a:p>
        </p:txBody>
      </p:sp>
      <p:sp>
        <p:nvSpPr>
          <p:cNvPr id="60" name="Google Shape;60;p13"/>
          <p:cNvSpPr txBox="1"/>
          <p:nvPr>
            <p:ph idx="1" type="subTitle"/>
          </p:nvPr>
        </p:nvSpPr>
        <p:spPr>
          <a:xfrm>
            <a:off x="510450" y="3182313"/>
            <a:ext cx="8123100" cy="630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ru"/>
              <a:t>JS basics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ru"/>
              <a:t>Classwork - variables (solution)</a:t>
            </a:r>
            <a:endParaRPr b="1"/>
          </a:p>
        </p:txBody>
      </p:sp>
      <p:pic>
        <p:nvPicPr>
          <p:cNvPr id="120" name="Google Shape;120;p22"/>
          <p:cNvPicPr preferRelativeResize="0"/>
          <p:nvPr/>
        </p:nvPicPr>
        <p:blipFill>
          <a:blip r:embed="rId3">
            <a:alphaModFix/>
          </a:blip>
          <a:stretch>
            <a:fillRect/>
          </a:stretch>
        </p:blipFill>
        <p:spPr>
          <a:xfrm>
            <a:off x="152400" y="1892363"/>
            <a:ext cx="8839198" cy="135877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ru"/>
              <a:t>Arrays in JavaScript</a:t>
            </a:r>
            <a:endParaRPr b="1"/>
          </a:p>
        </p:txBody>
      </p:sp>
      <p:sp>
        <p:nvSpPr>
          <p:cNvPr id="126" name="Google Shape;126;p23"/>
          <p:cNvSpPr txBox="1"/>
          <p:nvPr>
            <p:ph idx="1" type="body"/>
          </p:nvPr>
        </p:nvSpPr>
        <p:spPr>
          <a:xfrm>
            <a:off x="311700" y="1899850"/>
            <a:ext cx="8520600" cy="30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ru"/>
              <a:t>JavaScript </a:t>
            </a:r>
            <a:r>
              <a:rPr b="1" lang="ru"/>
              <a:t>arrays</a:t>
            </a:r>
            <a:r>
              <a:rPr lang="ru"/>
              <a:t> and </a:t>
            </a:r>
            <a:r>
              <a:rPr b="1" lang="ru"/>
              <a:t>objects</a:t>
            </a:r>
            <a:r>
              <a:rPr lang="ru"/>
              <a:t> are both used to store </a:t>
            </a:r>
            <a:r>
              <a:rPr b="1" lang="ru"/>
              <a:t>collections of data</a:t>
            </a:r>
            <a:r>
              <a:rPr lang="ru"/>
              <a:t>. </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lang="ru"/>
              <a:t>An array is a list of values that are organized </a:t>
            </a:r>
            <a:r>
              <a:rPr b="1" lang="ru"/>
              <a:t>in a specific order</a:t>
            </a:r>
            <a:r>
              <a:rPr lang="ru"/>
              <a:t>. Each value in an array is called an element, and each element has a numerical index that can be used to access it. For example, if you have an array called "fruits" that contains the elements "apple", "banana", and "orange", you could access the "banana" element by referring to fruits[1], since it is the second element in the array (</a:t>
            </a:r>
            <a:r>
              <a:rPr b="1" lang="ru"/>
              <a:t>indexes start at 0</a:t>
            </a:r>
            <a:r>
              <a:rPr lang="ru"/>
              <a:t>).</a:t>
            </a:r>
            <a:endParaRPr/>
          </a:p>
        </p:txBody>
      </p:sp>
      <p:pic>
        <p:nvPicPr>
          <p:cNvPr id="127" name="Google Shape;127;p23"/>
          <p:cNvPicPr preferRelativeResize="0"/>
          <p:nvPr/>
        </p:nvPicPr>
        <p:blipFill>
          <a:blip r:embed="rId3">
            <a:alphaModFix/>
          </a:blip>
          <a:stretch>
            <a:fillRect/>
          </a:stretch>
        </p:blipFill>
        <p:spPr>
          <a:xfrm>
            <a:off x="4516155" y="0"/>
            <a:ext cx="4627845" cy="18998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ru"/>
              <a:t>Objects in JavaScript</a:t>
            </a:r>
            <a:endParaRPr b="1"/>
          </a:p>
        </p:txBody>
      </p:sp>
      <p:sp>
        <p:nvSpPr>
          <p:cNvPr id="133" name="Google Shape;133;p24"/>
          <p:cNvSpPr txBox="1"/>
          <p:nvPr>
            <p:ph idx="1" type="body"/>
          </p:nvPr>
        </p:nvSpPr>
        <p:spPr>
          <a:xfrm>
            <a:off x="311700" y="1391275"/>
            <a:ext cx="4652700" cy="33834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1200"/>
              </a:spcAft>
              <a:buNone/>
            </a:pPr>
            <a:r>
              <a:rPr lang="ru"/>
              <a:t>An </a:t>
            </a:r>
            <a:r>
              <a:rPr b="1" lang="ru"/>
              <a:t>object</a:t>
            </a:r>
            <a:r>
              <a:rPr lang="ru"/>
              <a:t> is a collection of </a:t>
            </a:r>
            <a:r>
              <a:rPr b="1" lang="ru"/>
              <a:t>key-value</a:t>
            </a:r>
            <a:r>
              <a:rPr lang="ru"/>
              <a:t> pairs, where each </a:t>
            </a:r>
            <a:r>
              <a:rPr b="1" lang="ru"/>
              <a:t>key</a:t>
            </a:r>
            <a:r>
              <a:rPr lang="ru"/>
              <a:t> is a string and each </a:t>
            </a:r>
            <a:r>
              <a:rPr b="1" lang="ru"/>
              <a:t>value</a:t>
            </a:r>
            <a:r>
              <a:rPr lang="ru"/>
              <a:t> can be any type of data. Objects are similar to arrays in that they can store </a:t>
            </a:r>
            <a:r>
              <a:rPr b="1" lang="ru"/>
              <a:t>collections of data</a:t>
            </a:r>
            <a:r>
              <a:rPr lang="ru"/>
              <a:t>, but the </a:t>
            </a:r>
            <a:r>
              <a:rPr b="1" lang="ru"/>
              <a:t>data is organized differently.</a:t>
            </a:r>
            <a:r>
              <a:rPr lang="ru"/>
              <a:t> Instead of using numerical indexes to access the data, you use the keys. For example, if you have an object called "person" that has properties like "name", "age", and "address", you could access the "name" </a:t>
            </a:r>
            <a:r>
              <a:rPr b="1" lang="ru"/>
              <a:t>property</a:t>
            </a:r>
            <a:r>
              <a:rPr lang="ru"/>
              <a:t> by referring to person.name</a:t>
            </a:r>
            <a:endParaRPr/>
          </a:p>
        </p:txBody>
      </p:sp>
      <p:pic>
        <p:nvPicPr>
          <p:cNvPr id="134" name="Google Shape;134;p24"/>
          <p:cNvPicPr preferRelativeResize="0"/>
          <p:nvPr/>
        </p:nvPicPr>
        <p:blipFill>
          <a:blip r:embed="rId3">
            <a:alphaModFix/>
          </a:blip>
          <a:stretch>
            <a:fillRect/>
          </a:stretch>
        </p:blipFill>
        <p:spPr>
          <a:xfrm>
            <a:off x="5345226" y="916975"/>
            <a:ext cx="3339874" cy="243472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ru"/>
              <a:t>Classwork - objects</a:t>
            </a:r>
            <a:endParaRPr b="1"/>
          </a:p>
        </p:txBody>
      </p:sp>
      <p:sp>
        <p:nvSpPr>
          <p:cNvPr id="140" name="Google Shape;140;p25"/>
          <p:cNvSpPr txBox="1"/>
          <p:nvPr/>
        </p:nvSpPr>
        <p:spPr>
          <a:xfrm>
            <a:off x="311700" y="1296400"/>
            <a:ext cx="68511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
              <a:t>Task: Create an object, that describes you or anything else you can imaging. Object should be nested and contain another object inside.</a:t>
            </a:r>
            <a:endParaRPr/>
          </a:p>
          <a:p>
            <a:pPr indent="0" lvl="0" marL="0" rtl="0" algn="l">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ru"/>
              <a:t>Conditional Statements (if-else)</a:t>
            </a:r>
            <a:endParaRPr b="1"/>
          </a:p>
        </p:txBody>
      </p:sp>
      <p:sp>
        <p:nvSpPr>
          <p:cNvPr id="146" name="Google Shape;146;p26"/>
          <p:cNvSpPr txBox="1"/>
          <p:nvPr>
            <p:ph idx="1" type="body"/>
          </p:nvPr>
        </p:nvSpPr>
        <p:spPr>
          <a:xfrm>
            <a:off x="311700" y="1424900"/>
            <a:ext cx="4260300" cy="3498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ru"/>
              <a:t>A conditional statement in JavaScript is used to make decisions in code. It allows you to perform different actions based on different conditions. The most common type of conditional statement is the if-else statement.</a:t>
            </a:r>
            <a:endParaRPr/>
          </a:p>
        </p:txBody>
      </p:sp>
      <p:pic>
        <p:nvPicPr>
          <p:cNvPr id="147" name="Google Shape;147;p26"/>
          <p:cNvPicPr preferRelativeResize="0"/>
          <p:nvPr/>
        </p:nvPicPr>
        <p:blipFill>
          <a:blip r:embed="rId3">
            <a:alphaModFix/>
          </a:blip>
          <a:stretch>
            <a:fillRect/>
          </a:stretch>
        </p:blipFill>
        <p:spPr>
          <a:xfrm>
            <a:off x="5027275" y="274050"/>
            <a:ext cx="3547576" cy="2475275"/>
          </a:xfrm>
          <a:prstGeom prst="rect">
            <a:avLst/>
          </a:prstGeom>
          <a:noFill/>
          <a:ln>
            <a:noFill/>
          </a:ln>
        </p:spPr>
      </p:pic>
      <p:pic>
        <p:nvPicPr>
          <p:cNvPr id="148" name="Google Shape;148;p26"/>
          <p:cNvPicPr preferRelativeResize="0"/>
          <p:nvPr/>
        </p:nvPicPr>
        <p:blipFill>
          <a:blip r:embed="rId4">
            <a:alphaModFix/>
          </a:blip>
          <a:stretch>
            <a:fillRect/>
          </a:stretch>
        </p:blipFill>
        <p:spPr>
          <a:xfrm>
            <a:off x="3309575" y="3236325"/>
            <a:ext cx="5381225" cy="16450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ru"/>
              <a:t>Conditional Statements (switch)</a:t>
            </a:r>
            <a:endParaRPr b="1"/>
          </a:p>
        </p:txBody>
      </p:sp>
      <p:sp>
        <p:nvSpPr>
          <p:cNvPr id="154" name="Google Shape;154;p27"/>
          <p:cNvSpPr txBox="1"/>
          <p:nvPr>
            <p:ph idx="1" type="body"/>
          </p:nvPr>
        </p:nvSpPr>
        <p:spPr>
          <a:xfrm>
            <a:off x="311700" y="1267450"/>
            <a:ext cx="5485200" cy="3023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ru"/>
              <a:t>You can also use a switch statement, it's used when you want to test a value against multiple conditions:</a:t>
            </a:r>
            <a:endParaRPr/>
          </a:p>
        </p:txBody>
      </p:sp>
      <p:pic>
        <p:nvPicPr>
          <p:cNvPr id="155" name="Google Shape;155;p27"/>
          <p:cNvPicPr preferRelativeResize="0"/>
          <p:nvPr/>
        </p:nvPicPr>
        <p:blipFill>
          <a:blip r:embed="rId3">
            <a:alphaModFix/>
          </a:blip>
          <a:stretch>
            <a:fillRect/>
          </a:stretch>
        </p:blipFill>
        <p:spPr>
          <a:xfrm>
            <a:off x="6416129" y="426175"/>
            <a:ext cx="2285197" cy="4291149"/>
          </a:xfrm>
          <a:prstGeom prst="rect">
            <a:avLst/>
          </a:prstGeom>
          <a:noFill/>
          <a:ln>
            <a:noFill/>
          </a:ln>
        </p:spPr>
      </p:pic>
      <p:pic>
        <p:nvPicPr>
          <p:cNvPr id="156" name="Google Shape;156;p27"/>
          <p:cNvPicPr preferRelativeResize="0"/>
          <p:nvPr/>
        </p:nvPicPr>
        <p:blipFill>
          <a:blip r:embed="rId4">
            <a:alphaModFix/>
          </a:blip>
          <a:stretch>
            <a:fillRect/>
          </a:stretch>
        </p:blipFill>
        <p:spPr>
          <a:xfrm>
            <a:off x="311700" y="2323509"/>
            <a:ext cx="5485201" cy="253306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ru"/>
              <a:t>Homework</a:t>
            </a:r>
            <a:endParaRPr b="1"/>
          </a:p>
        </p:txBody>
      </p:sp>
      <p:sp>
        <p:nvSpPr>
          <p:cNvPr id="162" name="Google Shape;162;p2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AutoNum type="arabicPeriod"/>
            </a:pPr>
            <a:r>
              <a:rPr b="1" lang="ru"/>
              <a:t>Create nested object of some person/object and try reaching desired field</a:t>
            </a:r>
            <a:endParaRPr b="1"/>
          </a:p>
          <a:p>
            <a:pPr indent="-342900" lvl="0" marL="457200" rtl="0" algn="l">
              <a:spcBef>
                <a:spcPts val="0"/>
              </a:spcBef>
              <a:spcAft>
                <a:spcPts val="0"/>
              </a:spcAft>
              <a:buSzPts val="1800"/>
              <a:buAutoNum type="arabicPeriod"/>
            </a:pPr>
            <a:r>
              <a:rPr b="1" lang="ru"/>
              <a:t>With if-else </a:t>
            </a:r>
            <a:r>
              <a:rPr b="1" lang="ru"/>
              <a:t>create traffic light logic</a:t>
            </a:r>
            <a:endParaRPr b="1"/>
          </a:p>
          <a:p>
            <a:pPr indent="-342900" lvl="0" marL="457200" rtl="0" algn="l">
              <a:spcBef>
                <a:spcPts val="0"/>
              </a:spcBef>
              <a:spcAft>
                <a:spcPts val="0"/>
              </a:spcAft>
              <a:buSzPts val="1800"/>
              <a:buAutoNum type="arabicPeriod"/>
            </a:pPr>
            <a:r>
              <a:rPr b="1" lang="ru"/>
              <a:t>With switch create condition statements (using both, if and switch), that based on the variable “day” prints out day of the week</a:t>
            </a:r>
            <a:endParaRPr b="1"/>
          </a:p>
          <a:p>
            <a:pPr indent="0" lvl="0" marL="0" rtl="0" algn="l">
              <a:spcBef>
                <a:spcPts val="1200"/>
              </a:spcBef>
              <a:spcAft>
                <a:spcPts val="0"/>
              </a:spcAft>
              <a:buNone/>
            </a:pPr>
            <a:r>
              <a:t/>
            </a:r>
            <a:endParaRPr b="1"/>
          </a:p>
          <a:p>
            <a:pPr indent="0" lvl="0" marL="0" rtl="0" algn="l">
              <a:spcBef>
                <a:spcPts val="1200"/>
              </a:spcBef>
              <a:spcAft>
                <a:spcPts val="1200"/>
              </a:spcAft>
              <a:buNone/>
            </a:pPr>
            <a:r>
              <a:rPr b="1" lang="ru"/>
              <a:t>Example - if day = 5, console output = Friday</a:t>
            </a:r>
            <a:r>
              <a:rPr b="1" lang="ru"/>
              <a:t>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ru"/>
              <a:t>Introduction to JavaScript</a:t>
            </a:r>
            <a:endParaRPr b="1"/>
          </a:p>
        </p:txBody>
      </p:sp>
      <p:sp>
        <p:nvSpPr>
          <p:cNvPr id="66" name="Google Shape;66;p14"/>
          <p:cNvSpPr txBox="1"/>
          <p:nvPr>
            <p:ph idx="1" type="body"/>
          </p:nvPr>
        </p:nvSpPr>
        <p:spPr>
          <a:xfrm>
            <a:off x="311700" y="1508700"/>
            <a:ext cx="5971800" cy="2126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ru"/>
              <a:t>JavaScript is a programming language that allows you to add interactivity and dynamic behavior to websites. It can be used to create things like responsive navigation menus, image sliders, and form validation. It runs in the user's browser, allowing you to make web pages dynamic and interactive without having to refresh the page.</a:t>
            </a:r>
            <a:endParaRPr/>
          </a:p>
        </p:txBody>
      </p:sp>
      <p:pic>
        <p:nvPicPr>
          <p:cNvPr id="67" name="Google Shape;67;p14"/>
          <p:cNvPicPr preferRelativeResize="0"/>
          <p:nvPr/>
        </p:nvPicPr>
        <p:blipFill>
          <a:blip r:embed="rId3">
            <a:alphaModFix/>
          </a:blip>
          <a:stretch>
            <a:fillRect/>
          </a:stretch>
        </p:blipFill>
        <p:spPr>
          <a:xfrm>
            <a:off x="6785012" y="3170525"/>
            <a:ext cx="2358975" cy="1770997"/>
          </a:xfrm>
          <a:prstGeom prst="rect">
            <a:avLst/>
          </a:prstGeom>
          <a:noFill/>
          <a:ln>
            <a:noFill/>
          </a:ln>
        </p:spPr>
      </p:pic>
      <p:pic>
        <p:nvPicPr>
          <p:cNvPr id="68" name="Google Shape;68;p14"/>
          <p:cNvPicPr preferRelativeResize="0"/>
          <p:nvPr/>
        </p:nvPicPr>
        <p:blipFill>
          <a:blip r:embed="rId4">
            <a:alphaModFix/>
          </a:blip>
          <a:stretch>
            <a:fillRect/>
          </a:stretch>
        </p:blipFill>
        <p:spPr>
          <a:xfrm>
            <a:off x="6785000" y="0"/>
            <a:ext cx="2359000" cy="3170525"/>
          </a:xfrm>
          <a:prstGeom prst="rect">
            <a:avLst/>
          </a:prstGeom>
          <a:noFill/>
          <a:ln>
            <a:noFill/>
          </a:ln>
        </p:spPr>
      </p:pic>
      <p:pic>
        <p:nvPicPr>
          <p:cNvPr id="69" name="Google Shape;69;p14"/>
          <p:cNvPicPr preferRelativeResize="0"/>
          <p:nvPr/>
        </p:nvPicPr>
        <p:blipFill rotWithShape="1">
          <a:blip r:embed="rId5">
            <a:alphaModFix/>
          </a:blip>
          <a:srcRect b="39514" l="34612" r="34210" t="38359"/>
          <a:stretch/>
        </p:blipFill>
        <p:spPr>
          <a:xfrm>
            <a:off x="1547450" y="3634800"/>
            <a:ext cx="2829999" cy="11380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ru"/>
              <a:t>Syntax and language structure</a:t>
            </a:r>
            <a:endParaRPr b="1"/>
          </a:p>
        </p:txBody>
      </p:sp>
      <p:sp>
        <p:nvSpPr>
          <p:cNvPr id="75" name="Google Shape;75;p15"/>
          <p:cNvSpPr txBox="1"/>
          <p:nvPr>
            <p:ph idx="1" type="body"/>
          </p:nvPr>
        </p:nvSpPr>
        <p:spPr>
          <a:xfrm>
            <a:off x="311700" y="2571750"/>
            <a:ext cx="8520600" cy="2351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ru"/>
              <a:t>JavaScript is a high-level, interpreted language. It uses a C-style syntax, which means that it uses curly braces, semi-colons, and similar structure. It is also an object-oriented language, which means that it is based on the concept of objects, which have properties and methods.</a:t>
            </a:r>
            <a:endParaRPr/>
          </a:p>
        </p:txBody>
      </p:sp>
      <p:pic>
        <p:nvPicPr>
          <p:cNvPr id="76" name="Google Shape;76;p15"/>
          <p:cNvPicPr preferRelativeResize="0"/>
          <p:nvPr/>
        </p:nvPicPr>
        <p:blipFill rotWithShape="1">
          <a:blip r:embed="rId3">
            <a:alphaModFix/>
          </a:blip>
          <a:srcRect b="48326" l="12845" r="30468" t="6186"/>
          <a:stretch/>
        </p:blipFill>
        <p:spPr>
          <a:xfrm>
            <a:off x="5144916" y="304800"/>
            <a:ext cx="3788060" cy="18998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sp>
        <p:nvSpPr>
          <p:cNvPr id="81" name="Google Shape;81;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ru"/>
              <a:t>Variables in JavaScript</a:t>
            </a:r>
            <a:endParaRPr b="1"/>
          </a:p>
        </p:txBody>
      </p:sp>
      <p:sp>
        <p:nvSpPr>
          <p:cNvPr id="82" name="Google Shape;82;p16"/>
          <p:cNvSpPr txBox="1"/>
          <p:nvPr>
            <p:ph idx="1" type="body"/>
          </p:nvPr>
        </p:nvSpPr>
        <p:spPr>
          <a:xfrm>
            <a:off x="311700" y="1243375"/>
            <a:ext cx="8520600" cy="3023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ru"/>
              <a:t>A JavaScript program typically starts with a declaration of variables, which are used to store data. Variables are declared using the keyword "var", "let" or "const" followed by the variable name and an assignment operator (=) to assign a value.</a:t>
            </a:r>
            <a:endParaRPr/>
          </a:p>
        </p:txBody>
      </p:sp>
      <p:pic>
        <p:nvPicPr>
          <p:cNvPr id="83" name="Google Shape;83;p16"/>
          <p:cNvPicPr preferRelativeResize="0"/>
          <p:nvPr/>
        </p:nvPicPr>
        <p:blipFill>
          <a:blip r:embed="rId3">
            <a:alphaModFix/>
          </a:blip>
          <a:stretch>
            <a:fillRect/>
          </a:stretch>
        </p:blipFill>
        <p:spPr>
          <a:xfrm>
            <a:off x="4267197" y="2384172"/>
            <a:ext cx="4254598" cy="2067325"/>
          </a:xfrm>
          <a:prstGeom prst="rect">
            <a:avLst/>
          </a:prstGeom>
          <a:noFill/>
          <a:ln>
            <a:noFill/>
          </a:ln>
        </p:spPr>
      </p:pic>
      <p:pic>
        <p:nvPicPr>
          <p:cNvPr id="84" name="Google Shape;84;p16"/>
          <p:cNvPicPr preferRelativeResize="0"/>
          <p:nvPr/>
        </p:nvPicPr>
        <p:blipFill>
          <a:blip r:embed="rId4">
            <a:alphaModFix/>
          </a:blip>
          <a:stretch>
            <a:fillRect/>
          </a:stretch>
        </p:blipFill>
        <p:spPr>
          <a:xfrm>
            <a:off x="561250" y="2751088"/>
            <a:ext cx="3238500" cy="13335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ru"/>
              <a:t>Variables in JavaScript 2</a:t>
            </a:r>
            <a:endParaRPr b="1"/>
          </a:p>
        </p:txBody>
      </p:sp>
      <p:pic>
        <p:nvPicPr>
          <p:cNvPr id="90" name="Google Shape;90;p17"/>
          <p:cNvPicPr preferRelativeResize="0"/>
          <p:nvPr/>
        </p:nvPicPr>
        <p:blipFill>
          <a:blip r:embed="rId3">
            <a:alphaModFix/>
          </a:blip>
          <a:stretch>
            <a:fillRect/>
          </a:stretch>
        </p:blipFill>
        <p:spPr>
          <a:xfrm>
            <a:off x="1910875" y="1017725"/>
            <a:ext cx="5094633" cy="38209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ru"/>
              <a:t>Datatypes</a:t>
            </a:r>
            <a:endParaRPr b="1"/>
          </a:p>
        </p:txBody>
      </p:sp>
      <p:pic>
        <p:nvPicPr>
          <p:cNvPr id="96" name="Google Shape;96;p18"/>
          <p:cNvPicPr preferRelativeResize="0"/>
          <p:nvPr/>
        </p:nvPicPr>
        <p:blipFill>
          <a:blip r:embed="rId3">
            <a:alphaModFix/>
          </a:blip>
          <a:stretch>
            <a:fillRect/>
          </a:stretch>
        </p:blipFill>
        <p:spPr>
          <a:xfrm>
            <a:off x="1638938" y="1276025"/>
            <a:ext cx="5866125" cy="27375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ru"/>
              <a:t>Type conversion</a:t>
            </a:r>
            <a:endParaRPr b="1"/>
          </a:p>
        </p:txBody>
      </p:sp>
      <p:pic>
        <p:nvPicPr>
          <p:cNvPr id="102" name="Google Shape;102;p19"/>
          <p:cNvPicPr preferRelativeResize="0"/>
          <p:nvPr/>
        </p:nvPicPr>
        <p:blipFill>
          <a:blip r:embed="rId3">
            <a:alphaModFix/>
          </a:blip>
          <a:stretch>
            <a:fillRect/>
          </a:stretch>
        </p:blipFill>
        <p:spPr>
          <a:xfrm>
            <a:off x="751025" y="1017725"/>
            <a:ext cx="7641953" cy="3820977"/>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ru"/>
              <a:t>Logical </a:t>
            </a:r>
            <a:r>
              <a:rPr b="1" lang="ru"/>
              <a:t>operands</a:t>
            </a:r>
            <a:endParaRPr b="1"/>
          </a:p>
        </p:txBody>
      </p:sp>
      <p:pic>
        <p:nvPicPr>
          <p:cNvPr id="108" name="Google Shape;108;p20"/>
          <p:cNvPicPr preferRelativeResize="0"/>
          <p:nvPr/>
        </p:nvPicPr>
        <p:blipFill>
          <a:blip r:embed="rId3">
            <a:alphaModFix/>
          </a:blip>
          <a:stretch>
            <a:fillRect/>
          </a:stretch>
        </p:blipFill>
        <p:spPr>
          <a:xfrm>
            <a:off x="1175575" y="970050"/>
            <a:ext cx="6792845" cy="38209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ru"/>
              <a:t>Classwork - variables</a:t>
            </a:r>
            <a:endParaRPr b="1"/>
          </a:p>
        </p:txBody>
      </p:sp>
      <p:sp>
        <p:nvSpPr>
          <p:cNvPr id="114" name="Google Shape;114;p21"/>
          <p:cNvSpPr txBox="1"/>
          <p:nvPr/>
        </p:nvSpPr>
        <p:spPr>
          <a:xfrm>
            <a:off x="311700" y="1296400"/>
            <a:ext cx="68511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
              <a:t>Task: Declare a variable in JavaScript called "name" and assign it the value of your first name. Then, declare a variable called "age" and assign it your current age. Finally, use console.log to print out a sentence that says "My name is [name] and I am [age] years old."</a:t>
            </a:r>
            <a:endParaRPr/>
          </a:p>
          <a:p>
            <a:pPr indent="0" lvl="0" marL="0" rtl="0" algn="l">
              <a:spcBef>
                <a:spcPts val="0"/>
              </a:spcBef>
              <a:spcAft>
                <a:spcPts val="0"/>
              </a:spcAft>
              <a:buNone/>
            </a:pPr>
            <a:r>
              <a:t/>
            </a:r>
            <a:endParaRPr/>
          </a:p>
          <a:p>
            <a:pPr indent="0" lvl="0" marL="0" rtl="0" algn="l">
              <a:spcBef>
                <a:spcPts val="0"/>
              </a:spcBef>
              <a:spcAft>
                <a:spcPts val="0"/>
              </a:spcAft>
              <a:buNone/>
            </a:pPr>
            <a:r>
              <a:rPr lang="ru"/>
              <a:t>Expected Output: "My name is John and I am 30 years old."</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FF5252"/>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